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0.png" ContentType="image/png"/>
  <Override PartName="/ppt/media/image29.png" ContentType="image/png"/>
  <Override PartName="/ppt/media/image11.png" ContentType="image/png"/>
  <Override PartName="/ppt/media/image6.png" ContentType="image/png"/>
  <Override PartName="/ppt/media/image36.png" ContentType="image/png"/>
  <Override PartName="/ppt/media/image12.png" ContentType="image/png"/>
  <Override PartName="/ppt/media/image7.png" ContentType="image/png"/>
  <Override PartName="/ppt/media/image37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30.png" ContentType="image/png"/>
  <Override PartName="/ppt/media/image35.png" ContentType="image/png"/>
  <Override PartName="/ppt/media/image5.png" ContentType="image/png"/>
  <Override PartName="/ppt/media/image2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338D10-2BC3-41A7-B99B-4C85E2B25B9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E5917-BE61-4FBA-8D5C-2DD93C5B8D4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4771F5-4E5C-49AD-853C-336F9FFAB3A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CF3653-B0EB-4464-952C-095B37CA8CA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742565-12F9-440D-9D60-D861EAD10B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73C3FD-59C8-4A28-B71D-8694FBD8C56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3472AB-7DCD-4FD3-A753-657B64D0100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FEA580-8E9E-4C8E-B5AA-3DA8AC460A3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3FCAF9-0D7E-4AF5-AC38-881F0328F56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164BE2-2028-4E52-8121-C3953E6B65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CE3E3B-0F1C-4E11-93DB-E0EC899C40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F4C3E7-2D71-43F3-B1AC-A2D73EB2D3D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7872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6FBEE8F-0F2A-4D64-9FA0-03AA06EBCE6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42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49840" cy="266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4040" cy="2840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68480" cy="202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1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0" name="TextBox 1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Прямоугольник со скругленными углами 10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Рисунок 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03" name="TextBox 1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4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06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7" name="Прямоугольник со скругленными углами 1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8" name="TextBox 1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9" name="Прямоугольник со скругленными углами 1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12" name="TextBox 1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2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5" name="TextBox 2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6" name="Прямоугольник со скругленными углами 1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Рисунок 1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18" name="TextBox 2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5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21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2" name="Прямоугольник со скругленными углами 14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TextBox 2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4" name="Прямоугольник со скругленными углами 15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27" name="TextBox 2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Box 2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0" name="TextBox 2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1" name="Прямоугольник со скругленными углами 16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Рисунок 13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33" name="TextBox 2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6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36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Прямоугольник со скругленными углами 17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8" name="TextBox 2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18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42" name="TextBox 2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3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5" name="TextBox 3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6" name="Прямоугольник со скругленными углами 19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15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3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7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51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2" name="Прямоугольник со скругленными углами 20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3" name="TextBox 3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21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57" name="TextBox 3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Box 3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0" name="TextBox 3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22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Рисунок 17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63" name="TextBox 3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8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66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67" name="Прямоугольник со скругленными углами 23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8" name="TextBox 3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9" name="Прямоугольник со скругленными углами 24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72" name="TextBox 39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Box 40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75" name="TextBox 4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6" name="Прямоугольник со скругленными углами 25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Рисунок 19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78" name="TextBox 4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9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81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2" name="Прямоугольник со скругленными углами 26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3" name="TextBox 43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27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187" name="TextBox 44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Box 45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0" name="TextBox 46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Прямоугольник со скругленными углами 28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Рисунок 21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193" name="TextBox 47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roup 1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19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7" name="Прямоугольник со скругленными углами 29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8" name="TextBox 48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9" name="Прямоугольник со скругленными углами 30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0360" cy="5136120"/>
          </a:xfrm>
          <a:prstGeom prst="rect">
            <a:avLst/>
          </a:prstGeom>
          <a:ln w="0">
            <a:noFill/>
          </a:ln>
        </p:spPr>
      </p:pic>
      <p:sp>
        <p:nvSpPr>
          <p:cNvPr id="202" name="Прямоугольник 5"/>
          <p:cNvSpPr/>
          <p:nvPr/>
        </p:nvSpPr>
        <p:spPr>
          <a:xfrm>
            <a:off x="1640880" y="4588920"/>
            <a:ext cx="2991960" cy="2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03" name="Изображение 40"/>
          <p:cNvSpPr/>
          <p:nvPr/>
        </p:nvSpPr>
        <p:spPr>
          <a:xfrm>
            <a:off x="867240" y="3587040"/>
            <a:ext cx="249840" cy="24984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4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2320" cy="1126440"/>
          </a:xfrm>
          <a:prstGeom prst="rect">
            <a:avLst/>
          </a:prstGeom>
          <a:ln w="0">
            <a:noFill/>
          </a:ln>
        </p:spPr>
      </p:pic>
      <p:sp>
        <p:nvSpPr>
          <p:cNvPr id="205" name=""/>
          <p:cNvSpPr/>
          <p:nvPr/>
        </p:nvSpPr>
        <p:spPr>
          <a:xfrm>
            <a:off x="466200" y="1728360"/>
            <a:ext cx="4732560" cy="102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4360" cy="3557160"/>
            <a:chOff x="4756680" y="883800"/>
            <a:chExt cx="4464360" cy="355716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4360" cy="35571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6800"/>
              <a:ext cx="1731960" cy="27673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3360" cy="17301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8080" y="2536200"/>
            <a:ext cx="2386080" cy="359100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1520" cy="7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5812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3560" cy="343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2080" cy="51361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09080" y="2654280"/>
            <a:ext cx="2253960" cy="359100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0200" cy="23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1880" cy="7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1426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2024-08-28T10:00:50Z</dcterms:modified>
  <cp:revision>55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